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notesMasterIdLst>
    <p:notesMasterId r:id="rId3"/>
  </p:notesMasterIdLst>
  <p:sldIdLst>
    <p:sldId id="328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03744-8B4D-4B28-A584-147D6583D39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1C39A-A242-4145-AF4F-D16A56A49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4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909484" y="2247900"/>
            <a:ext cx="7772400" cy="114300"/>
            <a:chOff x="685800" y="2390457"/>
            <a:chExt cx="7772400" cy="114300"/>
          </a:xfrm>
        </p:grpSpPr>
        <p:sp>
          <p:nvSpPr>
            <p:cNvPr id="4" name="object 4"/>
            <p:cNvSpPr/>
            <p:nvPr/>
          </p:nvSpPr>
          <p:spPr>
            <a:xfrm>
              <a:off x="685800" y="2395220"/>
              <a:ext cx="4803775" cy="109220"/>
            </a:xfrm>
            <a:custGeom>
              <a:avLst/>
              <a:gdLst/>
              <a:ahLst/>
              <a:cxnLst/>
              <a:rect l="l" t="t" r="r" b="b"/>
              <a:pathLst>
                <a:path w="4803775" h="109219">
                  <a:moveTo>
                    <a:pt x="4803394" y="0"/>
                  </a:moveTo>
                  <a:lnTo>
                    <a:pt x="0" y="0"/>
                  </a:lnTo>
                  <a:lnTo>
                    <a:pt x="0" y="109220"/>
                  </a:lnTo>
                  <a:lnTo>
                    <a:pt x="4803394" y="109220"/>
                  </a:lnTo>
                  <a:lnTo>
                    <a:pt x="480339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5800" y="2395220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400" y="0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06600" y="842645"/>
            <a:ext cx="505206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1541780" algn="l"/>
              </a:tabLst>
            </a:pPr>
            <a:r>
              <a:rPr lang="en-US" sz="4800" b="1" spc="-5" smtClean="0">
                <a:solidFill>
                  <a:schemeClr val="tx1"/>
                </a:solidFill>
              </a:rPr>
              <a:t>ANAJAB 5</a:t>
            </a:r>
            <a:endParaRPr sz="4800" b="1">
              <a:solidFill>
                <a:schemeClr val="tx1"/>
              </a:solidFill>
            </a:endParaRPr>
          </a:p>
        </p:txBody>
      </p:sp>
      <p:sp>
        <p:nvSpPr>
          <p:cNvPr id="9" name="object 11"/>
          <p:cNvSpPr txBox="1">
            <a:spLocks/>
          </p:cNvSpPr>
          <p:nvPr/>
        </p:nvSpPr>
        <p:spPr>
          <a:xfrm>
            <a:off x="2085340" y="1600200"/>
            <a:ext cx="49733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en-US" spc="-5" smtClean="0"/>
              <a:t>Dr. Yossy </a:t>
            </a:r>
            <a:r>
              <a:rPr lang="en-US" spc="-5" smtClean="0"/>
              <a:t>Nurul </a:t>
            </a:r>
            <a:r>
              <a:rPr lang="en-US" spc="-5" smtClean="0"/>
              <a:t>Hidayati, M.Si</a:t>
            </a:r>
            <a:endParaRPr lang="en-US" spc="-5" dirty="0"/>
          </a:p>
        </p:txBody>
      </p:sp>
      <p:sp>
        <p:nvSpPr>
          <p:cNvPr id="11" name="Rectangle 10"/>
          <p:cNvSpPr/>
          <p:nvPr/>
        </p:nvSpPr>
        <p:spPr>
          <a:xfrm>
            <a:off x="1524000" y="3099881"/>
            <a:ext cx="60960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500" b="1" smtClean="0">
                <a:latin typeface="Arial Black" pitchFamily="34" charset="0"/>
                <a:ea typeface="Tahoma" pitchFamily="34" charset="0"/>
                <a:cs typeface="Times New Roman" pitchFamily="18" charset="0"/>
              </a:rPr>
              <a:t>KUIS</a:t>
            </a:r>
            <a:endParaRPr lang="en-US" sz="5500" b="1">
              <a:latin typeface="Arial Black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4545" y="4191000"/>
            <a:ext cx="57422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smtClean="0"/>
              <a:t>Link Google Form</a:t>
            </a:r>
          </a:p>
          <a:p>
            <a:r>
              <a:rPr lang="en-US" sz="2400" b="1"/>
              <a:t>https://forms.gle/P39y67FuhGqWyVF59</a:t>
            </a:r>
          </a:p>
        </p:txBody>
      </p:sp>
    </p:spTree>
    <p:extLst>
      <p:ext uri="{BB962C8B-B14F-4D97-AF65-F5344CB8AC3E}">
        <p14:creationId xmlns:p14="http://schemas.microsoft.com/office/powerpoint/2010/main" val="9523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3072</TotalTime>
  <Words>16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Hardcover</vt:lpstr>
      <vt:lpstr>ANAJAB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ANALYSIS AND HUMAN RESOURCE PLANNING</dc:title>
  <dc:creator>LENOVO</dc:creator>
  <cp:lastModifiedBy>LENOVO</cp:lastModifiedBy>
  <cp:revision>86</cp:revision>
  <dcterms:created xsi:type="dcterms:W3CDTF">2024-09-30T14:19:25Z</dcterms:created>
  <dcterms:modified xsi:type="dcterms:W3CDTF">2025-10-22T13:25:11Z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2024-09-30T00:00:00Z</vt:filetime>
  </property>
</Properties>
</file>